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7" r:id="rId2"/>
  </p:sldIdLst>
  <p:sldSz cx="6858000" cy="9144000" type="letter"/>
  <p:notesSz cx="9144000" cy="6858000"/>
  <p:defaultTextStyle>
    <a:defPPr>
      <a:defRPr lang="es-MX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19" userDrawn="1">
          <p15:clr>
            <a:srgbClr val="A4A3A4"/>
          </p15:clr>
        </p15:guide>
        <p15:guide id="2" pos="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634"/>
    <p:restoredTop sz="94659"/>
  </p:normalViewPr>
  <p:slideViewPr>
    <p:cSldViewPr>
      <p:cViewPr>
        <p:scale>
          <a:sx n="199" d="100"/>
          <a:sy n="199" d="100"/>
        </p:scale>
        <p:origin x="1352" y="144"/>
      </p:cViewPr>
      <p:guideLst>
        <p:guide orient="horz" pos="1519"/>
        <p:guide pos="1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 bwMode="auto">
          <a:xfrm>
            <a:off x="514350" y="2840568"/>
            <a:ext cx="5829300" cy="1960033"/>
          </a:xfrm>
        </p:spPr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 bwMode="auto"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EB7924E-B403-4E56-83FF-04048AF37D50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ítulo y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 vertical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DCD236C-68D1-4065-8B59-0A7E9B7B32DE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ítulo vertical y tex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 vertical"/>
          <p:cNvSpPr>
            <a:spLocks noGrp="1"/>
          </p:cNvSpPr>
          <p:nvPr>
            <p:ph type="title" orient="vert"/>
          </p:nvPr>
        </p:nvSpPr>
        <p:spPr bwMode="auto">
          <a:xfrm>
            <a:off x="3729037" y="488951"/>
            <a:ext cx="1157288" cy="10401300"/>
          </a:xfrm>
        </p:spPr>
        <p:txBody>
          <a:bodyPr vert="eaVert"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 vertical"/>
          <p:cNvSpPr>
            <a:spLocks noGrp="1"/>
          </p:cNvSpPr>
          <p:nvPr>
            <p:ph type="body" orient="vert" idx="1"/>
          </p:nvPr>
        </p:nvSpPr>
        <p:spPr bwMode="auto">
          <a:xfrm>
            <a:off x="257175" y="488951"/>
            <a:ext cx="3357563" cy="10401300"/>
          </a:xfrm>
        </p:spPr>
        <p:txBody>
          <a:bodyPr vert="eaVert"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4D6DD69-752F-4FD2-966C-B33D91CCA188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ítulo y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4E9D7F6-047D-4A8C-B9CA-4304CABCC782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Encabezado de sec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41735" y="3875618"/>
            <a:ext cx="5829300" cy="20002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4822AB-8D13-4EEB-832D-E79BCF9BCDD3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os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 bwMode="auto"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0704AD2-D700-4D80-9585-E87BED229B92}" type="datetime1">
              <a:rPr lang="es-MX"/>
              <a:t>16/12/20</a:t>
            </a:fld>
            <a:endParaRPr lang="es-MX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342900" y="36618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6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7" name="4 Marcador de texto"/>
          <p:cNvSpPr>
            <a:spLocks noGrp="1"/>
          </p:cNvSpPr>
          <p:nvPr>
            <p:ph type="body" sz="quarter" idx="3"/>
          </p:nvPr>
        </p:nvSpPr>
        <p:spPr bwMode="auto"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8" name="5 Marcador de contenido"/>
          <p:cNvSpPr>
            <a:spLocks noGrp="1"/>
          </p:cNvSpPr>
          <p:nvPr>
            <p:ph sz="quarter" idx="4"/>
          </p:nvPr>
        </p:nvSpPr>
        <p:spPr bwMode="auto"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92CA7FB-71BD-4C26-B321-264692CE9736}" type="datetime1">
              <a:rPr lang="es-MX"/>
              <a:t>16/12/20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ólo el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683D358-FF5C-4120-9697-76727B6F92B2}" type="datetime1">
              <a:rPr lang="es-MX"/>
              <a:t>16/12/20</a:t>
            </a:fld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n bl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76061BC-DD60-473C-A367-8DF614125026}" type="datetime1">
              <a:rPr lang="es-MX"/>
              <a:t>16/12/20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ido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>
          <a:xfrm>
            <a:off x="2681287" y="364067"/>
            <a:ext cx="3833813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texto"/>
          <p:cNvSpPr>
            <a:spLocks noGrp="1"/>
          </p:cNvSpPr>
          <p:nvPr>
            <p:ph type="body" sz="half" idx="2"/>
          </p:nvPr>
        </p:nvSpPr>
        <p:spPr bwMode="auto"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C4C2BAC-9262-419D-8815-65678F929752}" type="datetime1">
              <a:rPr lang="es-MX"/>
              <a:t>16/12/20</a:t>
            </a:fld>
            <a:endParaRPr lang="es-MX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n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posición de imagen"/>
          <p:cNvSpPr>
            <a:spLocks noGrp="1"/>
          </p:cNvSpPr>
          <p:nvPr>
            <p:ph type="pic" idx="1"/>
          </p:nvPr>
        </p:nvSpPr>
        <p:spPr bwMode="auto"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s-MX"/>
          </a:p>
        </p:txBody>
      </p:sp>
      <p:sp>
        <p:nvSpPr>
          <p:cNvPr id="6" name="3 Marcador de texto"/>
          <p:cNvSpPr>
            <a:spLocks noGrp="1"/>
          </p:cNvSpPr>
          <p:nvPr>
            <p:ph type="body" sz="half" idx="2"/>
          </p:nvPr>
        </p:nvSpPr>
        <p:spPr bwMode="auto"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3A1A5C5-41AD-492F-BB20-FBC975E86DDF}" type="datetime1">
              <a:rPr lang="es-MX"/>
              <a:t>16/12/20</a:t>
            </a:fld>
            <a:endParaRPr lang="es-MX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18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F8E0E9-3FCA-4748-B2B0-AA898E149203}" type="datetime1">
              <a:rPr lang="es-MX"/>
              <a:t>16/12/20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MX"/>
              <a:t>   </a:t>
            </a:r>
            <a:endParaRPr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00C20A-9349-4D6E-B276-395718FF8648}" type="slidenum">
              <a:rPr lang="es-MX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3" name="Picture 2">
            <a:extLst>
              <a:ext uri="{FF2B5EF4-FFF2-40B4-BE49-F238E27FC236}">
                <a16:creationId xmlns:a16="http://schemas.microsoft.com/office/drawing/2014/main" id="{5EAEDE81-AD94-6E46-A92F-7E10DB5D8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73388" y="190022"/>
            <a:ext cx="550984" cy="683221"/>
          </a:xfrm>
          <a:prstGeom prst="rect">
            <a:avLst/>
          </a:prstGeom>
          <a:noFill/>
        </p:spPr>
      </p:pic>
      <p:grpSp>
        <p:nvGrpSpPr>
          <p:cNvPr id="45" name="46 Grupo">
            <a:extLst>
              <a:ext uri="{FF2B5EF4-FFF2-40B4-BE49-F238E27FC236}">
                <a16:creationId xmlns:a16="http://schemas.microsoft.com/office/drawing/2014/main" id="{FD5E6791-1CE2-254F-96B2-90EC9BE125E8}"/>
              </a:ext>
            </a:extLst>
          </p:cNvPr>
          <p:cNvGrpSpPr/>
          <p:nvPr/>
        </p:nvGrpSpPr>
        <p:grpSpPr bwMode="auto">
          <a:xfrm>
            <a:off x="1155184" y="8704620"/>
            <a:ext cx="5453560" cy="252258"/>
            <a:chOff x="1124744" y="8604448"/>
            <a:chExt cx="5184576" cy="288032"/>
          </a:xfrm>
        </p:grpSpPr>
        <p:cxnSp>
          <p:nvCxnSpPr>
            <p:cNvPr id="47" name="51 Conector recto">
              <a:extLst>
                <a:ext uri="{FF2B5EF4-FFF2-40B4-BE49-F238E27FC236}">
                  <a16:creationId xmlns:a16="http://schemas.microsoft.com/office/drawing/2014/main" id="{271F4A7B-6BEF-3447-89DF-A76CD32F0E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24744" y="8604448"/>
              <a:ext cx="5184576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52 Conector recto">
              <a:extLst>
                <a:ext uri="{FF2B5EF4-FFF2-40B4-BE49-F238E27FC236}">
                  <a16:creationId xmlns:a16="http://schemas.microsoft.com/office/drawing/2014/main" id="{9A540B6A-DA77-A14C-8087-B96956DB655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24744" y="8892480"/>
              <a:ext cx="5184576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53 CuadroTexto">
              <a:extLst>
                <a:ext uri="{FF2B5EF4-FFF2-40B4-BE49-F238E27FC236}">
                  <a16:creationId xmlns:a16="http://schemas.microsoft.com/office/drawing/2014/main" id="{839F8591-84F0-3C42-A379-DDA10B363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076" y="8638356"/>
              <a:ext cx="41478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s-ES_tradnl" sz="800" b="1" dirty="0"/>
                <a:t>Documento exclusivo para uso de la dependencia responsable o autoridad correspondiente</a:t>
              </a:r>
              <a:endParaRPr lang="es-MX" sz="800" dirty="0"/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3366090E-2309-204C-85C7-70AF8FE669DA}"/>
              </a:ext>
            </a:extLst>
          </p:cNvPr>
          <p:cNvGrpSpPr/>
          <p:nvPr/>
        </p:nvGrpSpPr>
        <p:grpSpPr>
          <a:xfrm>
            <a:off x="267958" y="1043608"/>
            <a:ext cx="6340786" cy="7272760"/>
            <a:chOff x="267958" y="1043608"/>
            <a:chExt cx="6340786" cy="7272760"/>
          </a:xfrm>
        </p:grpSpPr>
        <p:cxnSp>
          <p:nvCxnSpPr>
            <p:cNvPr id="4" name="76 Conector recto de flecha"/>
            <p:cNvCxnSpPr>
              <a:cxnSpLocks/>
              <a:stCxn id="5" idx="3"/>
              <a:endCxn id="6" idx="1"/>
            </p:cNvCxnSpPr>
            <p:nvPr/>
          </p:nvCxnSpPr>
          <p:spPr bwMode="auto">
            <a:xfrm>
              <a:off x="1196652" y="1259608"/>
              <a:ext cx="1339658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48 Conector recto"/>
            <p:cNvCxnSpPr>
              <a:cxnSpLocks/>
              <a:stCxn id="8" idx="3"/>
            </p:cNvCxnSpPr>
            <p:nvPr/>
          </p:nvCxnSpPr>
          <p:spPr bwMode="auto">
            <a:xfrm>
              <a:off x="2067958" y="7145927"/>
              <a:ext cx="136825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78 Conector recto de flecha"/>
            <p:cNvCxnSpPr>
              <a:cxnSpLocks/>
              <a:stCxn id="10" idx="2"/>
              <a:endCxn id="11" idx="0"/>
            </p:cNvCxnSpPr>
            <p:nvPr/>
          </p:nvCxnSpPr>
          <p:spPr bwMode="auto">
            <a:xfrm>
              <a:off x="3436310" y="4895572"/>
              <a:ext cx="0" cy="24910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81 Conector recto de flecha"/>
            <p:cNvCxnSpPr>
              <a:cxnSpLocks/>
              <a:stCxn id="11" idx="2"/>
              <a:endCxn id="13" idx="0"/>
            </p:cNvCxnSpPr>
            <p:nvPr/>
          </p:nvCxnSpPr>
          <p:spPr bwMode="auto">
            <a:xfrm>
              <a:off x="3436310" y="5576673"/>
              <a:ext cx="0" cy="24763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85 Conector recto de flecha"/>
            <p:cNvCxnSpPr>
              <a:cxnSpLocks/>
              <a:stCxn id="15" idx="2"/>
              <a:endCxn id="16" idx="0"/>
            </p:cNvCxnSpPr>
            <p:nvPr/>
          </p:nvCxnSpPr>
          <p:spPr bwMode="auto">
            <a:xfrm>
              <a:off x="3436310" y="2158262"/>
              <a:ext cx="0" cy="253546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36310" y="4463572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SOLICITUD DE FECHA DE EXAMEN  DE GRADO</a:t>
              </a:r>
              <a:endParaRPr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(505-RGE-05)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528900" y="3786707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ENTREGA DE LOS EJEMPLARES DE TESIS </a:t>
              </a: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2536310" y="1726262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DESIGNACIÓN  DEL COMITÉ DE EVALUACIÓN DE EXAMEN DE GRADO (505-RGE-02)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536310" y="2411808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REVISIÓN Y APROBACIÓN </a:t>
              </a:r>
            </a:p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DE TESIS </a:t>
              </a:r>
            </a:p>
            <a:p>
              <a:pPr algn="ctr"/>
              <a:r>
                <a:rPr lang="es-ES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(505-RGE-03)</a:t>
              </a:r>
              <a:endParaRPr lang="es-MX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99 Rectángulo redondeado"/>
            <p:cNvSpPr/>
            <p:nvPr/>
          </p:nvSpPr>
          <p:spPr bwMode="auto">
            <a:xfrm>
              <a:off x="267958" y="1121855"/>
              <a:ext cx="928694" cy="275505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MX" sz="800" b="1">
                  <a:solidFill>
                    <a:schemeClr val="tx1"/>
                  </a:solidFill>
                  <a:latin typeface="Arial"/>
                  <a:cs typeface="Arial"/>
                </a:rPr>
                <a:t>INICIO</a:t>
              </a: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9" name="44 Rectángulo redondeado"/>
            <p:cNvSpPr/>
            <p:nvPr/>
          </p:nvSpPr>
          <p:spPr bwMode="auto">
            <a:xfrm>
              <a:off x="2757562" y="7975233"/>
              <a:ext cx="1368152" cy="275505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MX" sz="800" b="1">
                  <a:solidFill>
                    <a:schemeClr val="tx1"/>
                  </a:solidFill>
                  <a:latin typeface="Arial"/>
                  <a:cs typeface="Arial"/>
                </a:rPr>
                <a:t>FIN</a:t>
              </a: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2528900" y="3096158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AUTORIZACIÓN DE IMPRESIÓN (505-RGE-04)</a:t>
              </a: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2536310" y="1043608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Bef>
                  <a:spcPts val="0"/>
                </a:spcBef>
                <a:defRPr/>
              </a:pPr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SOLICITUD DE REVISIÓN DE TESIS (505-RGE-01)</a:t>
              </a: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536310" y="5824304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PROGRAMACIÓN DE EXAMEN DE GRADO</a:t>
              </a:r>
              <a:endParaRPr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4808744" y="6553690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ASIGNACIÓN DEL JURADO DE  EXAMEN DE GRADO </a:t>
              </a:r>
            </a:p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(505-RGE-06)</a:t>
              </a: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2536110" y="6553690"/>
              <a:ext cx="1800200" cy="43204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EXAMEN DE GRADO</a:t>
              </a: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2536110" y="7344352"/>
              <a:ext cx="1800200" cy="396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ENVÍO DE DOCUMENTACIÓN  AL DPTO. DE TITULACIÓN</a:t>
              </a:r>
            </a:p>
          </p:txBody>
        </p: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269198" y="7884368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SEGUIMIENTO DE EGRESADOS (505-RGE-08)</a:t>
              </a:r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267958" y="6929903"/>
              <a:ext cx="1800000" cy="43204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ENCUESTA DE SATISFACCIÓN  DE LOS ESTUDIANTES </a:t>
              </a:r>
            </a:p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(505-RGE-07)</a:t>
              </a:r>
            </a:p>
          </p:txBody>
        </p:sp>
        <p:cxnSp>
          <p:nvCxnSpPr>
            <p:cNvPr id="25" name="54 Conector recto de flecha"/>
            <p:cNvCxnSpPr>
              <a:cxnSpLocks/>
              <a:stCxn id="23" idx="2"/>
              <a:endCxn id="19" idx="0"/>
            </p:cNvCxnSpPr>
            <p:nvPr/>
          </p:nvCxnSpPr>
          <p:spPr bwMode="auto">
            <a:xfrm>
              <a:off x="3436210" y="7740352"/>
              <a:ext cx="5428" cy="23488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58 Conector angular"/>
            <p:cNvCxnSpPr>
              <a:cxnSpLocks/>
              <a:stCxn id="19" idx="2"/>
              <a:endCxn id="24" idx="2"/>
            </p:cNvCxnSpPr>
            <p:nvPr/>
          </p:nvCxnSpPr>
          <p:spPr bwMode="auto">
            <a:xfrm rot="5400000">
              <a:off x="2272603" y="7147333"/>
              <a:ext cx="65630" cy="2272440"/>
            </a:xfrm>
            <a:prstGeom prst="bentConnector3">
              <a:avLst>
                <a:gd name="adj1" fmla="val 448316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88 Conector recto de flecha"/>
            <p:cNvCxnSpPr>
              <a:cxnSpLocks/>
              <a:stCxn id="16" idx="2"/>
              <a:endCxn id="20" idx="0"/>
            </p:cNvCxnSpPr>
            <p:nvPr/>
          </p:nvCxnSpPr>
          <p:spPr bwMode="auto">
            <a:xfrm flipH="1">
              <a:off x="3428900" y="2843808"/>
              <a:ext cx="7410" cy="25235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91 Conector recto de flecha"/>
            <p:cNvCxnSpPr>
              <a:cxnSpLocks/>
              <a:stCxn id="20" idx="2"/>
              <a:endCxn id="18" idx="0"/>
            </p:cNvCxnSpPr>
            <p:nvPr/>
          </p:nvCxnSpPr>
          <p:spPr bwMode="auto">
            <a:xfrm>
              <a:off x="3428900" y="3528158"/>
              <a:ext cx="0" cy="258549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94 Conector recto de flecha"/>
            <p:cNvCxnSpPr>
              <a:cxnSpLocks/>
              <a:stCxn id="18" idx="2"/>
              <a:endCxn id="10" idx="0"/>
            </p:cNvCxnSpPr>
            <p:nvPr/>
          </p:nvCxnSpPr>
          <p:spPr bwMode="auto">
            <a:xfrm>
              <a:off x="3428900" y="4218707"/>
              <a:ext cx="7410" cy="24486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97 Conector recto de flecha"/>
            <p:cNvCxnSpPr>
              <a:cxnSpLocks/>
              <a:stCxn id="10" idx="2"/>
              <a:endCxn id="13" idx="0"/>
            </p:cNvCxnSpPr>
            <p:nvPr/>
          </p:nvCxnSpPr>
          <p:spPr bwMode="auto">
            <a:xfrm>
              <a:off x="3436310" y="4895572"/>
              <a:ext cx="0" cy="92873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101 Conector recto de flecha"/>
            <p:cNvCxnSpPr>
              <a:cxnSpLocks/>
              <a:stCxn id="13" idx="2"/>
              <a:endCxn id="22" idx="0"/>
            </p:cNvCxnSpPr>
            <p:nvPr/>
          </p:nvCxnSpPr>
          <p:spPr bwMode="auto">
            <a:xfrm flipH="1">
              <a:off x="3436210" y="6256304"/>
              <a:ext cx="100" cy="297386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104 Conector recto de flecha"/>
            <p:cNvCxnSpPr>
              <a:cxnSpLocks/>
              <a:stCxn id="22" idx="2"/>
              <a:endCxn id="23" idx="0"/>
            </p:cNvCxnSpPr>
            <p:nvPr/>
          </p:nvCxnSpPr>
          <p:spPr bwMode="auto">
            <a:xfrm>
              <a:off x="3436210" y="6985738"/>
              <a:ext cx="0" cy="35861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2536310" y="5144673"/>
              <a:ext cx="1800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REVISIÓN DE EXPEDIENTE</a:t>
              </a:r>
            </a:p>
          </p:txBody>
        </p:sp>
        <p:cxnSp>
          <p:nvCxnSpPr>
            <p:cNvPr id="59" name="88 Conector recto de flecha">
              <a:extLst>
                <a:ext uri="{FF2B5EF4-FFF2-40B4-BE49-F238E27FC236}">
                  <a16:creationId xmlns:a16="http://schemas.microsoft.com/office/drawing/2014/main" id="{91BC7846-B347-1B46-ACE7-6BF3BF2D6AB8}"/>
                </a:ext>
              </a:extLst>
            </p:cNvPr>
            <p:cNvCxnSpPr>
              <a:cxnSpLocks/>
              <a:stCxn id="6" idx="2"/>
              <a:endCxn id="15" idx="0"/>
            </p:cNvCxnSpPr>
            <p:nvPr/>
          </p:nvCxnSpPr>
          <p:spPr bwMode="auto">
            <a:xfrm>
              <a:off x="3436310" y="1475608"/>
              <a:ext cx="0" cy="25065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58 Conector angular">
              <a:extLst>
                <a:ext uri="{FF2B5EF4-FFF2-40B4-BE49-F238E27FC236}">
                  <a16:creationId xmlns:a16="http://schemas.microsoft.com/office/drawing/2014/main" id="{B317586B-1491-0F46-BCB3-90284DD2714D}"/>
                </a:ext>
              </a:extLst>
            </p:cNvPr>
            <p:cNvCxnSpPr>
              <a:cxnSpLocks/>
              <a:stCxn id="13" idx="3"/>
              <a:endCxn id="21" idx="0"/>
            </p:cNvCxnSpPr>
            <p:nvPr/>
          </p:nvCxnSpPr>
          <p:spPr bwMode="auto">
            <a:xfrm>
              <a:off x="4336310" y="6040304"/>
              <a:ext cx="1372434" cy="51338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9" name="42 Tabla">
            <a:extLst>
              <a:ext uri="{FF2B5EF4-FFF2-40B4-BE49-F238E27FC236}">
                <a16:creationId xmlns:a16="http://schemas.microsoft.com/office/drawing/2014/main" id="{C7F2C512-BB97-AA41-A453-DFE1DF5A7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61091"/>
              </p:ext>
            </p:extLst>
          </p:nvPr>
        </p:nvGraphicFramePr>
        <p:xfrm>
          <a:off x="271444" y="172260"/>
          <a:ext cx="6337300" cy="722631"/>
        </p:xfrm>
        <a:graphic>
          <a:graphicData uri="http://schemas.openxmlformats.org/drawingml/2006/table">
            <a:tbl>
              <a:tblPr/>
              <a:tblGrid>
                <a:gridCol w="1357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4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1100" spc="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UNIVERSIDAD AUTÓNOMA DE TLAXCALA</a:t>
                      </a:r>
                      <a:endParaRPr sz="1100" spc="0" dirty="0"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CENTRO DE INVESTIGACIÓN EN GENÉTICA Y AMBIENTE</a:t>
                      </a:r>
                      <a:endParaRPr sz="900" dirty="0"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MAESTRÍA EN CIENCIAS EN SISTEMAS DEL AMBIENTE</a:t>
                      </a:r>
                      <a:endParaRPr lang="es-MX" sz="900" dirty="0">
                        <a:latin typeface="+mj-ea"/>
                        <a:ea typeface="+mj-ea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303145" algn="l"/>
                          <a:tab pos="2806065" algn="ctr"/>
                          <a:tab pos="2806065" algn="ctr"/>
                          <a:tab pos="5612130" algn="r"/>
                          <a:tab pos="5612130" algn="r"/>
                        </a:tabLst>
                        <a:defRPr/>
                      </a:pPr>
                      <a:r>
                        <a:rPr lang="es-ES" sz="900" dirty="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DIAGRAMA DE FLUJO</a:t>
                      </a:r>
                      <a:r>
                        <a:rPr lang="es-ES" sz="900">
                          <a:solidFill>
                            <a:srgbClr val="993300"/>
                          </a:solidFill>
                          <a:latin typeface="+mj-ea"/>
                          <a:ea typeface="+mj-ea"/>
                          <a:cs typeface="Arial"/>
                        </a:rPr>
                        <a:t>: EGRESO</a:t>
                      </a:r>
                      <a:endParaRPr lang="es-MX" sz="900" dirty="0">
                        <a:latin typeface="+mj-ea"/>
                        <a:ea typeface="+mj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MX" sz="700">
                          <a:latin typeface="Arial"/>
                          <a:ea typeface="Times New Roman"/>
                          <a:cs typeface="Times New Roman"/>
                        </a:rPr>
                        <a:t>Código: </a:t>
                      </a:r>
                      <a:endParaRPr lang="es-MX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505-FXE-01</a:t>
                      </a:r>
                      <a:endParaRPr lang="es-MX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03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Publicación</a:t>
                      </a:r>
                      <a:endParaRPr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endParaRPr lang="es-ES" sz="7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Revisión:</a:t>
                      </a:r>
                      <a:endParaRPr dirty="0"/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9001:2015</a:t>
                      </a:r>
                      <a:endParaRPr lang="es-MX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Diciembre 2020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endParaRPr lang="es-ES" sz="7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ES" sz="700" dirty="0">
                          <a:latin typeface="Arial"/>
                          <a:ea typeface="Times New Roman"/>
                          <a:cs typeface="Times New Roman"/>
                        </a:rPr>
                        <a:t>04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endParaRPr lang="es-MX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" name="Picture 4">
            <a:extLst>
              <a:ext uri="{FF2B5EF4-FFF2-40B4-BE49-F238E27FC236}">
                <a16:creationId xmlns:a16="http://schemas.microsoft.com/office/drawing/2014/main" id="{22AA9F1C-D8F9-7D4C-80F1-62EF1278D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27934" t="9435" r="19224" b="4581"/>
          <a:stretch/>
        </p:blipFill>
        <p:spPr bwMode="auto">
          <a:xfrm>
            <a:off x="271444" y="8433605"/>
            <a:ext cx="723879" cy="659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lásico de Office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141</Words>
  <Application>Microsoft Macintosh PowerPoint</Application>
  <DocSecurity>0</DocSecurity>
  <PresentationFormat>Carta (216 x 279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Edelmira</dc:creator>
  <cp:keywords/>
  <dc:description/>
  <cp:lastModifiedBy>Libertad Juarez Santacruz</cp:lastModifiedBy>
  <cp:revision>141</cp:revision>
  <dcterms:created xsi:type="dcterms:W3CDTF">2010-05-18T23:33:37Z</dcterms:created>
  <dcterms:modified xsi:type="dcterms:W3CDTF">2020-12-16T06:30:27Z</dcterms:modified>
  <cp:category/>
  <dc:identifier/>
  <cp:contentStatus/>
  <dc:language/>
  <cp:version/>
</cp:coreProperties>
</file>