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9144000" cy="6858000"/>
  <p:defaultTextStyle>
    <a:defPPr>
      <a:defRPr lang="es-MX"/>
    </a:defPPr>
    <a:lvl1pPr marL="0" algn="l" defTabSz="914174">
      <a:defRPr sz="1800">
        <a:solidFill>
          <a:schemeClr val="tx1"/>
        </a:solidFill>
        <a:latin typeface="+mn-lt"/>
        <a:ea typeface="+mn-ea"/>
        <a:cs typeface="+mn-cs"/>
      </a:defRPr>
    </a:lvl1pPr>
    <a:lvl2pPr marL="457088" algn="l" defTabSz="914174">
      <a:defRPr sz="1800">
        <a:solidFill>
          <a:schemeClr val="tx1"/>
        </a:solidFill>
        <a:latin typeface="+mn-lt"/>
        <a:ea typeface="+mn-ea"/>
        <a:cs typeface="+mn-cs"/>
      </a:defRPr>
    </a:lvl2pPr>
    <a:lvl3pPr marL="914174" algn="l" defTabSz="914174">
      <a:defRPr sz="1800">
        <a:solidFill>
          <a:schemeClr val="tx1"/>
        </a:solidFill>
        <a:latin typeface="+mn-lt"/>
        <a:ea typeface="+mn-ea"/>
        <a:cs typeface="+mn-cs"/>
      </a:defRPr>
    </a:lvl3pPr>
    <a:lvl4pPr marL="1371262" algn="l" defTabSz="914174">
      <a:defRPr sz="1800">
        <a:solidFill>
          <a:schemeClr val="tx1"/>
        </a:solidFill>
        <a:latin typeface="+mn-lt"/>
        <a:ea typeface="+mn-ea"/>
        <a:cs typeface="+mn-cs"/>
      </a:defRPr>
    </a:lvl4pPr>
    <a:lvl5pPr marL="1828350" algn="l" defTabSz="914174">
      <a:defRPr sz="1800">
        <a:solidFill>
          <a:schemeClr val="tx1"/>
        </a:solidFill>
        <a:latin typeface="+mn-lt"/>
        <a:ea typeface="+mn-ea"/>
        <a:cs typeface="+mn-cs"/>
      </a:defRPr>
    </a:lvl5pPr>
    <a:lvl6pPr marL="2285436" algn="l" defTabSz="914174">
      <a:defRPr sz="1800">
        <a:solidFill>
          <a:schemeClr val="tx1"/>
        </a:solidFill>
        <a:latin typeface="+mn-lt"/>
        <a:ea typeface="+mn-ea"/>
        <a:cs typeface="+mn-cs"/>
      </a:defRPr>
    </a:lvl6pPr>
    <a:lvl7pPr marL="2742524" algn="l" defTabSz="914174">
      <a:defRPr sz="1800">
        <a:solidFill>
          <a:schemeClr val="tx1"/>
        </a:solidFill>
        <a:latin typeface="+mn-lt"/>
        <a:ea typeface="+mn-ea"/>
        <a:cs typeface="+mn-cs"/>
      </a:defRPr>
    </a:lvl7pPr>
    <a:lvl8pPr marL="3199610" algn="l" defTabSz="914174">
      <a:defRPr sz="1800">
        <a:solidFill>
          <a:schemeClr val="tx1"/>
        </a:solidFill>
        <a:latin typeface="+mn-lt"/>
        <a:ea typeface="+mn-ea"/>
        <a:cs typeface="+mn-cs"/>
      </a:defRPr>
    </a:lvl8pPr>
    <a:lvl9pPr marL="3656698" algn="l" defTabSz="914174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3" userDrawn="1">
          <p15:clr>
            <a:srgbClr val="A4A3A4"/>
          </p15:clr>
        </p15:guide>
        <p15:guide id="2" pos="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859"/>
    <p:restoredTop sz="94737"/>
  </p:normalViewPr>
  <p:slideViewPr>
    <p:cSldViewPr>
      <p:cViewPr>
        <p:scale>
          <a:sx n="195" d="100"/>
          <a:sy n="195" d="100"/>
        </p:scale>
        <p:origin x="1440" y="144"/>
      </p:cViewPr>
      <p:guideLst>
        <p:guide orient="horz" pos="703"/>
        <p:guide pos="16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17435-4CBD-3A4C-BBD2-305991B44A88}" type="datetimeFigureOut">
              <a:rPr lang="es-MX" smtClean="0"/>
              <a:t>16/12/20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DE273-7814-7240-B021-9EE78B0AE7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42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FDE273-7814-7240-B021-9EE78B0AE7D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47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a d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 bwMode="auto">
          <a:xfrm>
            <a:off x="514351" y="2840570"/>
            <a:ext cx="5829300" cy="1960032"/>
          </a:xfrm>
        </p:spPr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 bwMode="auto">
          <a:xfrm>
            <a:off x="1028700" y="5181600"/>
            <a:ext cx="4800600" cy="23368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0F6C15C-9BB3-4D2D-8ECA-0A3E06C444A9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ítulo y texto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 vertical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21CA709-9FBC-4534-90DF-32406F9C7845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ítulo vertical y tex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 vertical"/>
          <p:cNvSpPr>
            <a:spLocks noGrp="1"/>
          </p:cNvSpPr>
          <p:nvPr>
            <p:ph type="title" orient="vert"/>
          </p:nvPr>
        </p:nvSpPr>
        <p:spPr bwMode="auto">
          <a:xfrm>
            <a:off x="3729040" y="488953"/>
            <a:ext cx="1157287" cy="10401300"/>
          </a:xfrm>
        </p:spPr>
        <p:txBody>
          <a:bodyPr vert="eaVert"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 vertical"/>
          <p:cNvSpPr>
            <a:spLocks noGrp="1"/>
          </p:cNvSpPr>
          <p:nvPr>
            <p:ph type="body" orient="vert" idx="1"/>
          </p:nvPr>
        </p:nvSpPr>
        <p:spPr bwMode="auto">
          <a:xfrm>
            <a:off x="257175" y="488953"/>
            <a:ext cx="3357563" cy="10401300"/>
          </a:xfrm>
        </p:spPr>
        <p:txBody>
          <a:bodyPr vert="eaVert"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AA7716F-3A41-4A12-B7A6-524B4915D034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ítulo y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460940-7451-4B4D-8073-334B4FBE061A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Encabezado de sec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541735" y="5875868"/>
            <a:ext cx="5829300" cy="1816099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41735" y="3875620"/>
            <a:ext cx="5829300" cy="2000248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7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FE46DF-404C-4C1E-8798-5D1509E15B88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os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 bwMode="auto">
          <a:xfrm>
            <a:off x="257177" y="2844800"/>
            <a:ext cx="2257424" cy="8045452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contenido"/>
          <p:cNvSpPr>
            <a:spLocks noGrp="1"/>
          </p:cNvSpPr>
          <p:nvPr>
            <p:ph sz="half" idx="2"/>
          </p:nvPr>
        </p:nvSpPr>
        <p:spPr bwMode="auto">
          <a:xfrm>
            <a:off x="2628902" y="2844800"/>
            <a:ext cx="2257424" cy="8045452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5D9B98-8FD5-4B20-9857-A405A38304AE}" type="datetime1">
              <a:rPr lang="es-MX"/>
              <a:t>16/12/20</a:t>
            </a:fld>
            <a:endParaRPr lang="es-MX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342900" y="366183"/>
            <a:ext cx="6172200" cy="152400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1" y="2046818"/>
            <a:ext cx="3030142" cy="85301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88" indent="0">
              <a:buNone/>
              <a:defRPr sz="2100" b="1"/>
            </a:lvl2pPr>
            <a:lvl3pPr marL="914174" indent="0">
              <a:buNone/>
              <a:defRPr sz="1800" b="1"/>
            </a:lvl3pPr>
            <a:lvl4pPr marL="1371262" indent="0">
              <a:buNone/>
              <a:defRPr sz="1600" b="1"/>
            </a:lvl4pPr>
            <a:lvl5pPr marL="1828350" indent="0">
              <a:buNone/>
              <a:defRPr sz="1600" b="1"/>
            </a:lvl5pPr>
            <a:lvl6pPr marL="2285436" indent="0">
              <a:buNone/>
              <a:defRPr sz="1600" b="1"/>
            </a:lvl6pPr>
            <a:lvl7pPr marL="2742524" indent="0">
              <a:buNone/>
              <a:defRPr sz="1600" b="1"/>
            </a:lvl7pPr>
            <a:lvl8pPr marL="3199610" indent="0">
              <a:buNone/>
              <a:defRPr sz="1600" b="1"/>
            </a:lvl8pPr>
            <a:lvl9pPr marL="3656698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6" name="3 Marcador de contenido"/>
          <p:cNvSpPr>
            <a:spLocks noGrp="1"/>
          </p:cNvSpPr>
          <p:nvPr>
            <p:ph sz="half" idx="2"/>
          </p:nvPr>
        </p:nvSpPr>
        <p:spPr bwMode="auto">
          <a:xfrm>
            <a:off x="342901" y="2899833"/>
            <a:ext cx="3030142" cy="52683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7" name="4 Marcador de texto"/>
          <p:cNvSpPr>
            <a:spLocks noGrp="1"/>
          </p:cNvSpPr>
          <p:nvPr>
            <p:ph type="body" sz="quarter" idx="3"/>
          </p:nvPr>
        </p:nvSpPr>
        <p:spPr bwMode="auto">
          <a:xfrm>
            <a:off x="3483769" y="2046818"/>
            <a:ext cx="3031331" cy="85301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88" indent="0">
              <a:buNone/>
              <a:defRPr sz="2100" b="1"/>
            </a:lvl2pPr>
            <a:lvl3pPr marL="914174" indent="0">
              <a:buNone/>
              <a:defRPr sz="1800" b="1"/>
            </a:lvl3pPr>
            <a:lvl4pPr marL="1371262" indent="0">
              <a:buNone/>
              <a:defRPr sz="1600" b="1"/>
            </a:lvl4pPr>
            <a:lvl5pPr marL="1828350" indent="0">
              <a:buNone/>
              <a:defRPr sz="1600" b="1"/>
            </a:lvl5pPr>
            <a:lvl6pPr marL="2285436" indent="0">
              <a:buNone/>
              <a:defRPr sz="1600" b="1"/>
            </a:lvl6pPr>
            <a:lvl7pPr marL="2742524" indent="0">
              <a:buNone/>
              <a:defRPr sz="1600" b="1"/>
            </a:lvl7pPr>
            <a:lvl8pPr marL="3199610" indent="0">
              <a:buNone/>
              <a:defRPr sz="1600" b="1"/>
            </a:lvl8pPr>
            <a:lvl9pPr marL="3656698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8" name="5 Marcador de contenido"/>
          <p:cNvSpPr>
            <a:spLocks noGrp="1"/>
          </p:cNvSpPr>
          <p:nvPr>
            <p:ph sz="quarter" idx="4"/>
          </p:nvPr>
        </p:nvSpPr>
        <p:spPr bwMode="auto">
          <a:xfrm>
            <a:off x="3483769" y="2899833"/>
            <a:ext cx="3031331" cy="52683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3883017-839C-48E2-A92E-749206C2D9C5}" type="datetime1">
              <a:rPr lang="es-MX"/>
              <a:t>16/12/20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ólo el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56091F-FC21-402E-BEB6-D2CBAFBC4F04}" type="datetime1">
              <a:rPr lang="es-MX"/>
              <a:t>16/12/20</a:t>
            </a:fld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En bl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A624A9-E7B1-4708-A28F-D9A60022358E}" type="datetime1">
              <a:rPr lang="es-MX"/>
              <a:t>16/12/20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ido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342901" y="364066"/>
            <a:ext cx="2256234" cy="1549401"/>
          </a:xfrm>
        </p:spPr>
        <p:txBody>
          <a:bodyPr anchor="b"/>
          <a:lstStyle>
            <a:lvl1pPr algn="l">
              <a:defRPr sz="2100" b="1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>
          <a:xfrm>
            <a:off x="2681287" y="364069"/>
            <a:ext cx="3833814" cy="780415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texto"/>
          <p:cNvSpPr>
            <a:spLocks noGrp="1"/>
          </p:cNvSpPr>
          <p:nvPr>
            <p:ph type="body" sz="half" idx="2"/>
          </p:nvPr>
        </p:nvSpPr>
        <p:spPr bwMode="auto">
          <a:xfrm>
            <a:off x="342901" y="1913468"/>
            <a:ext cx="2256234" cy="6254752"/>
          </a:xfrm>
        </p:spPr>
        <p:txBody>
          <a:bodyPr/>
          <a:lstStyle>
            <a:lvl1pPr marL="0" indent="0">
              <a:buNone/>
              <a:defRPr sz="1400"/>
            </a:lvl1pPr>
            <a:lvl2pPr marL="457088" indent="0">
              <a:buNone/>
              <a:defRPr sz="1100"/>
            </a:lvl2pPr>
            <a:lvl3pPr marL="914174" indent="0">
              <a:buNone/>
              <a:defRPr sz="900"/>
            </a:lvl3pPr>
            <a:lvl4pPr marL="1371262" indent="0">
              <a:buNone/>
              <a:defRPr sz="900"/>
            </a:lvl4pPr>
            <a:lvl5pPr marL="1828350" indent="0">
              <a:buNone/>
              <a:defRPr sz="900"/>
            </a:lvl5pPr>
            <a:lvl6pPr marL="2285436" indent="0">
              <a:buNone/>
              <a:defRPr sz="900"/>
            </a:lvl6pPr>
            <a:lvl7pPr marL="2742524" indent="0">
              <a:buNone/>
              <a:defRPr sz="900"/>
            </a:lvl7pPr>
            <a:lvl8pPr marL="3199610" indent="0">
              <a:buNone/>
              <a:defRPr sz="900"/>
            </a:lvl8pPr>
            <a:lvl9pPr marL="3656698" indent="0">
              <a:buNone/>
              <a:defRPr sz="9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7E33C7C-E23C-45B7-9109-96674F7F479C}" type="datetime1">
              <a:rPr lang="es-MX"/>
              <a:t>16/12/20</a:t>
            </a:fld>
            <a:endParaRPr lang="es-MX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n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1344217" y="6400800"/>
            <a:ext cx="4114800" cy="755652"/>
          </a:xfrm>
        </p:spPr>
        <p:txBody>
          <a:bodyPr anchor="b"/>
          <a:lstStyle>
            <a:lvl1pPr algn="l">
              <a:defRPr sz="2100" b="1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posición de imagen"/>
          <p:cNvSpPr>
            <a:spLocks noGrp="1"/>
          </p:cNvSpPr>
          <p:nvPr>
            <p:ph type="pic" idx="1"/>
          </p:nvPr>
        </p:nvSpPr>
        <p:spPr bwMode="auto">
          <a:xfrm>
            <a:off x="1344217" y="817034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088" indent="0">
              <a:buNone/>
              <a:defRPr sz="2700"/>
            </a:lvl2pPr>
            <a:lvl3pPr marL="914174" indent="0">
              <a:buNone/>
              <a:defRPr sz="2500"/>
            </a:lvl3pPr>
            <a:lvl4pPr marL="1371262" indent="0">
              <a:buNone/>
              <a:defRPr sz="2100"/>
            </a:lvl4pPr>
            <a:lvl5pPr marL="1828350" indent="0">
              <a:buNone/>
              <a:defRPr sz="2100"/>
            </a:lvl5pPr>
            <a:lvl6pPr marL="2285436" indent="0">
              <a:buNone/>
              <a:defRPr sz="2100"/>
            </a:lvl6pPr>
            <a:lvl7pPr marL="2742524" indent="0">
              <a:buNone/>
              <a:defRPr sz="2100"/>
            </a:lvl7pPr>
            <a:lvl8pPr marL="3199610" indent="0">
              <a:buNone/>
              <a:defRPr sz="2100"/>
            </a:lvl8pPr>
            <a:lvl9pPr marL="3656698" indent="0">
              <a:buNone/>
              <a:defRPr sz="2100"/>
            </a:lvl9pPr>
          </a:lstStyle>
          <a:p>
            <a:pPr>
              <a:defRPr/>
            </a:pPr>
            <a:endParaRPr lang="es-MX"/>
          </a:p>
        </p:txBody>
      </p:sp>
      <p:sp>
        <p:nvSpPr>
          <p:cNvPr id="6" name="3 Marcador de texto"/>
          <p:cNvSpPr>
            <a:spLocks noGrp="1"/>
          </p:cNvSpPr>
          <p:nvPr>
            <p:ph type="body" sz="half" idx="2"/>
          </p:nvPr>
        </p:nvSpPr>
        <p:spPr bwMode="auto">
          <a:xfrm>
            <a:off x="1344217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088" indent="0">
              <a:buNone/>
              <a:defRPr sz="1100"/>
            </a:lvl2pPr>
            <a:lvl3pPr marL="914174" indent="0">
              <a:buNone/>
              <a:defRPr sz="900"/>
            </a:lvl3pPr>
            <a:lvl4pPr marL="1371262" indent="0">
              <a:buNone/>
              <a:defRPr sz="900"/>
            </a:lvl4pPr>
            <a:lvl5pPr marL="1828350" indent="0">
              <a:buNone/>
              <a:defRPr sz="900"/>
            </a:lvl5pPr>
            <a:lvl6pPr marL="2285436" indent="0">
              <a:buNone/>
              <a:defRPr sz="900"/>
            </a:lvl6pPr>
            <a:lvl7pPr marL="2742524" indent="0">
              <a:buNone/>
              <a:defRPr sz="900"/>
            </a:lvl7pPr>
            <a:lvl8pPr marL="3199610" indent="0">
              <a:buNone/>
              <a:defRPr sz="900"/>
            </a:lvl8pPr>
            <a:lvl9pPr marL="3656698" indent="0">
              <a:buNone/>
              <a:defRPr sz="9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357760-10B2-45FE-98DE-D4B6FE5BE123}" type="datetime1">
              <a:rPr lang="es-MX"/>
              <a:t>16/12/20</a:t>
            </a:fld>
            <a:endParaRPr lang="es-MX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183"/>
            <a:ext cx="6172200" cy="1524001"/>
          </a:xfrm>
          <a:prstGeom prst="rect">
            <a:avLst/>
          </a:prstGeom>
        </p:spPr>
        <p:txBody>
          <a:bodyPr vert="horz" lIns="91418" tIns="45708" rIns="91418" bIns="45708" rtlCol="0" anchor="ctr">
            <a:normAutofit/>
          </a:bodyPr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4"/>
            <a:ext cx="6172200" cy="6034616"/>
          </a:xfrm>
          <a:prstGeom prst="rect">
            <a:avLst/>
          </a:prstGeom>
        </p:spPr>
        <p:txBody>
          <a:bodyPr vert="horz" lIns="91418" tIns="45708" rIns="91418" bIns="45708" rtlCol="0">
            <a:normAutofit/>
          </a:bodyPr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342901" y="8475136"/>
            <a:ext cx="1600199" cy="486832"/>
          </a:xfrm>
          <a:prstGeom prst="rect">
            <a:avLst/>
          </a:prstGeom>
        </p:spPr>
        <p:txBody>
          <a:bodyPr vert="horz" lIns="91418" tIns="45708" rIns="91418" bIns="4570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4A13C8-1AA8-4A2A-B41F-BB8283CAF410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2343150" y="8475136"/>
            <a:ext cx="2171701" cy="486832"/>
          </a:xfrm>
          <a:prstGeom prst="rect">
            <a:avLst/>
          </a:prstGeom>
        </p:spPr>
        <p:txBody>
          <a:bodyPr vert="horz" lIns="91418" tIns="45708" rIns="91418" bIns="4570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4914902" y="8475136"/>
            <a:ext cx="1600199" cy="486832"/>
          </a:xfrm>
          <a:prstGeom prst="rect">
            <a:avLst/>
          </a:prstGeom>
        </p:spPr>
        <p:txBody>
          <a:bodyPr vert="horz" lIns="91418" tIns="45708" rIns="91418" bIns="4570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174">
        <a:spcBef>
          <a:spcPts val="0"/>
        </a:spcBef>
        <a:buNone/>
        <a:defRPr sz="4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5" indent="-342815" algn="l" defTabSz="914174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66" indent="-285681" algn="l" defTabSz="914174">
        <a:spcBef>
          <a:spcPts val="0"/>
        </a:spcBef>
        <a:buFont typeface="Arial"/>
        <a:buChar char="–"/>
        <a:defRPr sz="2700">
          <a:solidFill>
            <a:schemeClr val="tx1"/>
          </a:solidFill>
          <a:latin typeface="+mn-lt"/>
          <a:ea typeface="+mn-ea"/>
          <a:cs typeface="+mn-cs"/>
        </a:defRPr>
      </a:lvl2pPr>
      <a:lvl3pPr marL="1142718" indent="-228544" algn="l" defTabSz="914174">
        <a:spcBef>
          <a:spcPts val="0"/>
        </a:spcBef>
        <a:buFont typeface="Arial"/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3pPr>
      <a:lvl4pPr marL="1599806" indent="-228544" algn="l" defTabSz="914174">
        <a:spcBef>
          <a:spcPts val="0"/>
        </a:spcBef>
        <a:buFont typeface="Arial"/>
        <a:buChar char="–"/>
        <a:defRPr sz="2100">
          <a:solidFill>
            <a:schemeClr val="tx1"/>
          </a:solidFill>
          <a:latin typeface="+mn-lt"/>
          <a:ea typeface="+mn-ea"/>
          <a:cs typeface="+mn-cs"/>
        </a:defRPr>
      </a:lvl4pPr>
      <a:lvl5pPr marL="2056891" indent="-228544" algn="l" defTabSz="914174">
        <a:spcBef>
          <a:spcPts val="0"/>
        </a:spcBef>
        <a:buFont typeface="Arial"/>
        <a:buChar char="»"/>
        <a:defRPr sz="2100">
          <a:solidFill>
            <a:schemeClr val="tx1"/>
          </a:solidFill>
          <a:latin typeface="+mn-lt"/>
          <a:ea typeface="+mn-ea"/>
          <a:cs typeface="+mn-cs"/>
        </a:defRPr>
      </a:lvl5pPr>
      <a:lvl6pPr marL="2513980" indent="-228544" algn="l" defTabSz="914174">
        <a:spcBef>
          <a:spcPts val="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6pPr>
      <a:lvl7pPr marL="2971068" indent="-228544" algn="l" defTabSz="914174">
        <a:spcBef>
          <a:spcPts val="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7pPr>
      <a:lvl8pPr marL="3428154" indent="-228544" algn="l" defTabSz="914174">
        <a:spcBef>
          <a:spcPts val="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8pPr>
      <a:lvl9pPr marL="3885242" indent="-228544" algn="l" defTabSz="914174">
        <a:spcBef>
          <a:spcPts val="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174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088" algn="l" defTabSz="914174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174" algn="l" defTabSz="914174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262" algn="l" defTabSz="914174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350" algn="l" defTabSz="914174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436" algn="l" defTabSz="914174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2524" algn="l" defTabSz="914174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199610" algn="l" defTabSz="914174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6698" algn="l" defTabSz="914174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73388" y="190022"/>
            <a:ext cx="550984" cy="683221"/>
          </a:xfrm>
          <a:prstGeom prst="rect">
            <a:avLst/>
          </a:prstGeom>
          <a:noFill/>
        </p:spPr>
      </p:pic>
      <p:cxnSp>
        <p:nvCxnSpPr>
          <p:cNvPr id="6" name="100 Forma"/>
          <p:cNvCxnSpPr>
            <a:cxnSpLocks/>
            <a:stCxn id="83" idx="1"/>
            <a:endCxn id="8" idx="0"/>
          </p:cNvCxnSpPr>
          <p:nvPr/>
        </p:nvCxnSpPr>
        <p:spPr bwMode="auto">
          <a:xfrm rot="10800000" flipV="1">
            <a:off x="1196752" y="7515726"/>
            <a:ext cx="808506" cy="440650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102 Forma"/>
          <p:cNvCxnSpPr>
            <a:cxnSpLocks/>
            <a:stCxn id="83" idx="3"/>
          </p:cNvCxnSpPr>
          <p:nvPr/>
        </p:nvCxnSpPr>
        <p:spPr bwMode="auto">
          <a:xfrm flipH="1" flipV="1">
            <a:off x="4247209" y="6669426"/>
            <a:ext cx="621951" cy="846300"/>
          </a:xfrm>
          <a:prstGeom prst="bentConnector3">
            <a:avLst>
              <a:gd name="adj1" fmla="val -128644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107 CuadroTexto"/>
          <p:cNvSpPr>
            <a:spLocks/>
          </p:cNvSpPr>
          <p:nvPr/>
        </p:nvSpPr>
        <p:spPr bwMode="auto">
          <a:xfrm>
            <a:off x="1416757" y="7236296"/>
            <a:ext cx="357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1100" b="1" dirty="0">
                <a:latin typeface="Arial"/>
                <a:cs typeface="Arial"/>
              </a:rPr>
              <a:t>SI</a:t>
            </a:r>
            <a:endParaRPr dirty="0"/>
          </a:p>
        </p:txBody>
      </p:sp>
      <p:sp>
        <p:nvSpPr>
          <p:cNvPr id="11" name="108 CuadroTexto"/>
          <p:cNvSpPr>
            <a:spLocks/>
          </p:cNvSpPr>
          <p:nvPr/>
        </p:nvSpPr>
        <p:spPr bwMode="auto">
          <a:xfrm>
            <a:off x="1704228" y="4231608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1100" b="1" dirty="0">
                <a:latin typeface="Arial"/>
                <a:cs typeface="Arial"/>
              </a:rPr>
              <a:t>NO</a:t>
            </a:r>
            <a:endParaRPr dirty="0"/>
          </a:p>
        </p:txBody>
      </p:sp>
      <p:sp>
        <p:nvSpPr>
          <p:cNvPr id="12" name="109 CuadroTexto"/>
          <p:cNvSpPr>
            <a:spLocks/>
          </p:cNvSpPr>
          <p:nvPr/>
        </p:nvSpPr>
        <p:spPr bwMode="auto">
          <a:xfrm>
            <a:off x="4768934" y="4271280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1100" b="1" dirty="0">
                <a:latin typeface="Arial"/>
                <a:cs typeface="Arial"/>
              </a:rPr>
              <a:t>SI</a:t>
            </a:r>
            <a:endParaRPr dirty="0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2005258" y="3190740"/>
            <a:ext cx="2863902" cy="819370"/>
          </a:xfrm>
          <a:prstGeom prst="flowChartDecision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900" b="1" dirty="0">
                <a:latin typeface="Arial"/>
                <a:cs typeface="Arial"/>
              </a:rPr>
              <a:t>EVALUACIÓN </a:t>
            </a:r>
          </a:p>
          <a:p>
            <a:pPr algn="ctr"/>
            <a:r>
              <a:rPr lang="es-MX" sz="900" b="1" dirty="0">
                <a:latin typeface="Arial"/>
                <a:cs typeface="Arial"/>
              </a:rPr>
              <a:t>Y DECISIÓN DEL COMITÉ DE ADMISIÓN </a:t>
            </a:r>
          </a:p>
          <a:p>
            <a:pPr algn="ctr"/>
            <a:r>
              <a:rPr lang="es-MX" sz="900" b="1" dirty="0">
                <a:latin typeface="Arial"/>
                <a:cs typeface="Arial"/>
              </a:rPr>
              <a:t>(505-RGI-06)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60797" y="7956376"/>
            <a:ext cx="1871910" cy="360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900" b="1" dirty="0">
                <a:latin typeface="Arial"/>
                <a:cs typeface="Arial"/>
              </a:rPr>
              <a:t>REGISTRO DE COMITÉ TUTORIAL (505-RGI-11) </a:t>
            </a:r>
            <a:endParaRPr sz="900" b="1" dirty="0">
              <a:latin typeface="Arial"/>
              <a:cs typeface="Arial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2623104" y="4351076"/>
            <a:ext cx="1620000" cy="360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  <a:defRPr/>
            </a:pPr>
            <a:endParaRPr lang="es-MX" sz="900" b="1" dirty="0">
              <a:latin typeface="Arial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endParaRPr lang="es-MX" sz="900" b="1" dirty="0">
              <a:latin typeface="Arial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r>
              <a:rPr lang="es-MX" sz="900" b="1" dirty="0">
                <a:latin typeface="Arial"/>
                <a:cs typeface="Arial"/>
              </a:rPr>
              <a:t>DICTAMEN </a:t>
            </a:r>
            <a:endParaRPr dirty="0"/>
          </a:p>
          <a:p>
            <a:pPr algn="ctr">
              <a:spcBef>
                <a:spcPts val="0"/>
              </a:spcBef>
              <a:defRPr/>
            </a:pPr>
            <a:r>
              <a:rPr lang="es-MX" sz="900" b="1" dirty="0">
                <a:latin typeface="Arial"/>
                <a:cs typeface="Arial"/>
              </a:rPr>
              <a:t>(505-RGI-07)</a:t>
            </a:r>
            <a:endParaRPr dirty="0"/>
          </a:p>
          <a:p>
            <a:pPr algn="ctr">
              <a:spcBef>
                <a:spcPts val="0"/>
              </a:spcBef>
              <a:defRPr/>
            </a:pPr>
            <a:endParaRPr lang="es-MX" dirty="0">
              <a:latin typeface="Arial"/>
              <a:cs typeface="Arial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623104" y="1807698"/>
            <a:ext cx="1620000" cy="360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90000" tIns="0" rIns="9144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s-MX" sz="900" b="1" dirty="0">
                <a:latin typeface="Arial"/>
                <a:cs typeface="Arial"/>
              </a:rPr>
              <a:t>ENTREVISTA</a:t>
            </a:r>
            <a:endParaRPr dirty="0"/>
          </a:p>
          <a:p>
            <a:pPr algn="ctr">
              <a:defRPr/>
            </a:pPr>
            <a:r>
              <a:rPr lang="es-MX" sz="900" b="1" dirty="0">
                <a:latin typeface="Arial"/>
                <a:cs typeface="Arial"/>
              </a:rPr>
              <a:t>505-RGI-04</a:t>
            </a:r>
            <a:endParaRPr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623104" y="2478652"/>
            <a:ext cx="1620000" cy="360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  <a:defRPr/>
            </a:pPr>
            <a:r>
              <a:rPr lang="es-MX" sz="900" b="1" dirty="0">
                <a:latin typeface="Arial"/>
                <a:cs typeface="Arial"/>
              </a:rPr>
              <a:t>EXÁMENES</a:t>
            </a:r>
            <a:endParaRPr dirty="0"/>
          </a:p>
        </p:txBody>
      </p:sp>
      <p:cxnSp>
        <p:nvCxnSpPr>
          <p:cNvPr id="18" name="181 Conector recto de flecha"/>
          <p:cNvCxnSpPr>
            <a:cxnSpLocks/>
            <a:stCxn id="19" idx="3"/>
            <a:endCxn id="20" idx="1"/>
          </p:cNvCxnSpPr>
          <p:nvPr/>
        </p:nvCxnSpPr>
        <p:spPr bwMode="auto">
          <a:xfrm flipV="1">
            <a:off x="4364896" y="8133544"/>
            <a:ext cx="1292416" cy="28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99 Rectángulo redondeado"/>
          <p:cNvSpPr/>
          <p:nvPr/>
        </p:nvSpPr>
        <p:spPr bwMode="auto">
          <a:xfrm>
            <a:off x="260350" y="1062388"/>
            <a:ext cx="928694" cy="2880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900" b="1" dirty="0">
                <a:solidFill>
                  <a:schemeClr val="tx1"/>
                </a:solidFill>
                <a:latin typeface="Arial"/>
                <a:cs typeface="Arial"/>
              </a:rPr>
              <a:t>INICIO</a:t>
            </a:r>
            <a:endParaRPr dirty="0"/>
          </a:p>
        </p:txBody>
      </p:sp>
      <p:sp>
        <p:nvSpPr>
          <p:cNvPr id="20" name="44 Rectángulo redondeado"/>
          <p:cNvSpPr/>
          <p:nvPr/>
        </p:nvSpPr>
        <p:spPr bwMode="auto">
          <a:xfrm>
            <a:off x="5657312" y="7998498"/>
            <a:ext cx="928694" cy="27009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900" b="1" dirty="0">
                <a:solidFill>
                  <a:schemeClr val="tx1"/>
                </a:solidFill>
                <a:latin typeface="Arial"/>
                <a:cs typeface="Arial"/>
              </a:rPr>
              <a:t>FIN</a:t>
            </a:r>
            <a:endParaRPr dirty="0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492896" y="7956376"/>
            <a:ext cx="1872000" cy="360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900" b="1" dirty="0">
                <a:latin typeface="Arial"/>
                <a:cs typeface="Arial"/>
              </a:rPr>
              <a:t>NOMBRAMIENTO DE COMITÉ TUTORIAL (505-RGI-12) </a:t>
            </a:r>
            <a:endParaRPr sz="900" b="1" dirty="0">
              <a:latin typeface="Arial"/>
              <a:cs typeface="Arial"/>
            </a:endParaRPr>
          </a:p>
        </p:txBody>
      </p:sp>
      <p:cxnSp>
        <p:nvCxnSpPr>
          <p:cNvPr id="22" name="132 Conector recto de flecha"/>
          <p:cNvCxnSpPr>
            <a:cxnSpLocks/>
            <a:stCxn id="8" idx="3"/>
            <a:endCxn id="19" idx="1"/>
          </p:cNvCxnSpPr>
          <p:nvPr/>
        </p:nvCxnSpPr>
        <p:spPr bwMode="auto">
          <a:xfrm>
            <a:off x="2132707" y="8136376"/>
            <a:ext cx="360189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114 Forma"/>
          <p:cNvCxnSpPr>
            <a:cxnSpLocks/>
            <a:stCxn id="17" idx="3"/>
            <a:endCxn id="43" idx="0"/>
          </p:cNvCxnSpPr>
          <p:nvPr/>
        </p:nvCxnSpPr>
        <p:spPr bwMode="auto">
          <a:xfrm flipV="1">
            <a:off x="4243104" y="2005962"/>
            <a:ext cx="1130008" cy="652690"/>
          </a:xfrm>
          <a:prstGeom prst="bentConnector4">
            <a:avLst>
              <a:gd name="adj1" fmla="val 8584"/>
              <a:gd name="adj2" fmla="val 135024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120 CuadroTexto"/>
          <p:cNvSpPr>
            <a:spLocks/>
          </p:cNvSpPr>
          <p:nvPr/>
        </p:nvSpPr>
        <p:spPr bwMode="auto">
          <a:xfrm flipH="1">
            <a:off x="5101586" y="7521832"/>
            <a:ext cx="468124" cy="270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1100" b="1" dirty="0">
                <a:latin typeface="Arial"/>
                <a:cs typeface="Arial"/>
              </a:rPr>
              <a:t>NO</a:t>
            </a:r>
            <a:endParaRPr dirty="0"/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4711541" y="5724168"/>
            <a:ext cx="1872208" cy="360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  <a:defRPr/>
            </a:pPr>
            <a:r>
              <a:rPr lang="es-MX" sz="900" b="1" dirty="0">
                <a:latin typeface="Arial"/>
                <a:cs typeface="Arial"/>
              </a:rPr>
              <a:t>REGLAMENTO DE POSGRADO</a:t>
            </a:r>
            <a:endParaRPr lang="es-MX" dirty="0">
              <a:latin typeface="Arial"/>
              <a:cs typeface="Arial"/>
            </a:endParaRPr>
          </a:p>
        </p:txBody>
      </p:sp>
      <p:cxnSp>
        <p:nvCxnSpPr>
          <p:cNvPr id="30" name="146 Forma"/>
          <p:cNvCxnSpPr>
            <a:cxnSpLocks/>
            <a:stCxn id="15" idx="3"/>
            <a:endCxn id="31" idx="3"/>
          </p:cNvCxnSpPr>
          <p:nvPr/>
        </p:nvCxnSpPr>
        <p:spPr bwMode="auto">
          <a:xfrm flipH="1">
            <a:off x="4238896" y="4531076"/>
            <a:ext cx="4208" cy="644895"/>
          </a:xfrm>
          <a:prstGeom prst="bentConnector3">
            <a:avLst>
              <a:gd name="adj1" fmla="val -33681559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2" name="46 Grupo"/>
          <p:cNvGrpSpPr/>
          <p:nvPr/>
        </p:nvGrpSpPr>
        <p:grpSpPr bwMode="auto">
          <a:xfrm>
            <a:off x="1155184" y="8704620"/>
            <a:ext cx="5453560" cy="252258"/>
            <a:chOff x="1124744" y="8604448"/>
            <a:chExt cx="5184576" cy="288032"/>
          </a:xfrm>
        </p:grpSpPr>
        <p:cxnSp>
          <p:nvCxnSpPr>
            <p:cNvPr id="34" name="51 Conector recto"/>
            <p:cNvCxnSpPr>
              <a:cxnSpLocks/>
            </p:cNvCxnSpPr>
            <p:nvPr/>
          </p:nvCxnSpPr>
          <p:spPr bwMode="auto">
            <a:xfrm>
              <a:off x="1124744" y="8604448"/>
              <a:ext cx="5184576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52 Conector recto"/>
            <p:cNvCxnSpPr>
              <a:cxnSpLocks/>
            </p:cNvCxnSpPr>
            <p:nvPr/>
          </p:nvCxnSpPr>
          <p:spPr bwMode="auto">
            <a:xfrm>
              <a:off x="1124744" y="8892480"/>
              <a:ext cx="5184576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53 CuadroTexto"/>
            <p:cNvSpPr>
              <a:spLocks/>
            </p:cNvSpPr>
            <p:nvPr/>
          </p:nvSpPr>
          <p:spPr bwMode="auto">
            <a:xfrm>
              <a:off x="1527076" y="8638356"/>
              <a:ext cx="41478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s-ES_tradnl" sz="800" b="1" dirty="0"/>
                <a:t>Documento exclusivo para uso de la dependencia responsable o autoridad correspondiente</a:t>
              </a:r>
              <a:endParaRPr lang="es-MX" sz="800" dirty="0"/>
            </a:p>
          </p:txBody>
        </p:sp>
      </p:grpSp>
      <p:cxnSp>
        <p:nvCxnSpPr>
          <p:cNvPr id="37" name="146 Forma"/>
          <p:cNvCxnSpPr>
            <a:cxnSpLocks/>
            <a:stCxn id="31" idx="1"/>
            <a:endCxn id="38" idx="0"/>
          </p:cNvCxnSpPr>
          <p:nvPr/>
        </p:nvCxnSpPr>
        <p:spPr bwMode="auto">
          <a:xfrm rot="10800000" flipV="1">
            <a:off x="1556896" y="5175970"/>
            <a:ext cx="1062000" cy="260125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144 Documento"/>
          <p:cNvSpPr/>
          <p:nvPr/>
        </p:nvSpPr>
        <p:spPr bwMode="auto">
          <a:xfrm>
            <a:off x="620896" y="5436096"/>
            <a:ext cx="1872000" cy="432000"/>
          </a:xfrm>
          <a:prstGeom prst="flowChartDocumen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0" rIns="91440" bIns="108000" numCol="1" anchor="ctr" anchorCtr="0" compatLnSpc="1">
            <a:prstTxWarp prst="textNoShape">
              <a:avLst/>
            </a:prstTxWarp>
          </a:bodyPr>
          <a:lstStyle/>
          <a:p>
            <a:pPr algn="r">
              <a:spcBef>
                <a:spcPts val="0"/>
              </a:spcBef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cs typeface="Arial"/>
              </a:rPr>
              <a:t>EXAMEN MÉDICO</a:t>
            </a:r>
            <a:endParaRPr lang="es-MX" sz="900" b="1" dirty="0">
              <a:latin typeface="Arial"/>
              <a:cs typeface="Arial"/>
            </a:endParaRPr>
          </a:p>
        </p:txBody>
      </p:sp>
      <p:cxnSp>
        <p:nvCxnSpPr>
          <p:cNvPr id="39" name="149 Conector recto de flecha"/>
          <p:cNvCxnSpPr>
            <a:cxnSpLocks/>
            <a:stCxn id="40" idx="3"/>
            <a:endCxn id="29" idx="1"/>
          </p:cNvCxnSpPr>
          <p:nvPr/>
        </p:nvCxnSpPr>
        <p:spPr bwMode="auto">
          <a:xfrm>
            <a:off x="4247209" y="5902412"/>
            <a:ext cx="464332" cy="175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2618896" y="4995971"/>
            <a:ext cx="1620000" cy="360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900" b="1" dirty="0">
                <a:latin typeface="Arial"/>
                <a:cs typeface="Arial"/>
              </a:rPr>
              <a:t>ENTREGA DE DOCUMENTOS</a:t>
            </a:r>
          </a:p>
        </p:txBody>
      </p:sp>
      <p:cxnSp>
        <p:nvCxnSpPr>
          <p:cNvPr id="41" name="67 Conector recto"/>
          <p:cNvCxnSpPr>
            <a:cxnSpLocks/>
          </p:cNvCxnSpPr>
          <p:nvPr/>
        </p:nvCxnSpPr>
        <p:spPr bwMode="auto">
          <a:xfrm rot="5400000">
            <a:off x="1232756" y="390340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71 Conector recto"/>
          <p:cNvCxnSpPr>
            <a:cxnSpLocks/>
          </p:cNvCxnSpPr>
          <p:nvPr/>
        </p:nvCxnSpPr>
        <p:spPr bwMode="auto">
          <a:xfrm rot="16199999" flipH="1">
            <a:off x="1448780" y="3975411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2627209" y="5686412"/>
            <a:ext cx="1620000" cy="432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900" b="1" dirty="0">
                <a:latin typeface="Arial"/>
                <a:cs typeface="Arial"/>
              </a:rPr>
              <a:t>APERTURA DE EXPEDIENTE</a:t>
            </a:r>
            <a:endParaRPr sz="900" b="1" dirty="0">
              <a:latin typeface="Arial"/>
              <a:cs typeface="Arial"/>
            </a:endParaRPr>
          </a:p>
          <a:p>
            <a:pPr algn="ctr"/>
            <a:r>
              <a:rPr lang="es-MX" sz="900" b="1" dirty="0">
                <a:latin typeface="Arial"/>
                <a:cs typeface="Arial"/>
              </a:rPr>
              <a:t> (505-RGI-09)</a:t>
            </a:r>
            <a:endParaRPr sz="900" b="1" dirty="0">
              <a:latin typeface="Arial"/>
              <a:cs typeface="Arial"/>
            </a:endParaRPr>
          </a:p>
        </p:txBody>
      </p:sp>
      <p:sp>
        <p:nvSpPr>
          <p:cNvPr id="43" name="147 Documento"/>
          <p:cNvSpPr/>
          <p:nvPr/>
        </p:nvSpPr>
        <p:spPr bwMode="auto">
          <a:xfrm>
            <a:off x="4437112" y="2005962"/>
            <a:ext cx="1872000" cy="432000"/>
          </a:xfrm>
          <a:prstGeom prst="flowChartDocumen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3600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cs typeface="Arial"/>
              </a:rPr>
              <a:t> EXAMEN NACIONAL DE INGRESO A POSGRADO (EXANI III)</a:t>
            </a:r>
            <a:endParaRPr dirty="0"/>
          </a:p>
          <a:p>
            <a:pPr algn="r">
              <a:defRPr/>
            </a:pPr>
            <a:endParaRPr lang="es-MX" sz="900" b="1" dirty="0">
              <a:latin typeface="Arial"/>
              <a:cs typeface="Arial"/>
            </a:endParaRPr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1808896" y="984389"/>
            <a:ext cx="3240000" cy="432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90000" tIns="0" rIns="9144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b="1" dirty="0">
                <a:latin typeface="Arial"/>
                <a:cs typeface="Arial"/>
              </a:rPr>
              <a:t>SOLICITUD DE INGRESO, EXPOSICIÓN DE MOTIVOS, </a:t>
            </a:r>
            <a:endParaRPr sz="900" b="1" dirty="0">
              <a:latin typeface="Arial"/>
              <a:cs typeface="Arial"/>
            </a:endParaRPr>
          </a:p>
          <a:p>
            <a:pPr algn="ctr"/>
            <a:r>
              <a:rPr lang="es-MX" sz="900" b="1" dirty="0">
                <a:latin typeface="Arial"/>
                <a:cs typeface="Arial"/>
              </a:rPr>
              <a:t>CARTA DE RECOMENDACIÓN (505-RGI-01, 02 y 03) </a:t>
            </a:r>
            <a:endParaRPr sz="900" b="1" dirty="0">
              <a:latin typeface="Arial"/>
              <a:cs typeface="Arial"/>
            </a:endParaRPr>
          </a:p>
        </p:txBody>
      </p:sp>
      <p:sp>
        <p:nvSpPr>
          <p:cNvPr id="45" name="77 Documento"/>
          <p:cNvSpPr/>
          <p:nvPr/>
        </p:nvSpPr>
        <p:spPr bwMode="auto">
          <a:xfrm>
            <a:off x="548680" y="5672372"/>
            <a:ext cx="1836000" cy="432000"/>
          </a:xfrm>
          <a:prstGeom prst="flowChartDocumen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3600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ts val="0"/>
              </a:spcBef>
              <a:defRPr/>
            </a:pPr>
            <a:r>
              <a:rPr lang="es-MX" sz="900" b="1">
                <a:solidFill>
                  <a:srgbClr val="000000"/>
                </a:solidFill>
                <a:latin typeface="Arial"/>
                <a:cs typeface="Arial"/>
              </a:rPr>
              <a:t>CARTA COMPROMISO</a:t>
            </a:r>
            <a:endParaRPr/>
          </a:p>
          <a:p>
            <a:pPr algn="r">
              <a:spcBef>
                <a:spcPts val="0"/>
              </a:spcBef>
              <a:defRPr/>
            </a:pPr>
            <a:r>
              <a:rPr lang="es-MX" sz="900" b="1">
                <a:solidFill>
                  <a:srgbClr val="000000"/>
                </a:solidFill>
                <a:latin typeface="Arial"/>
                <a:cs typeface="Arial"/>
              </a:rPr>
              <a:t>(505-RGI-08)</a:t>
            </a:r>
            <a:endParaRPr lang="es-MX" sz="900">
              <a:latin typeface="Arial"/>
              <a:cs typeface="Arial"/>
            </a:endParaRPr>
          </a:p>
          <a:p>
            <a:pPr algn="r">
              <a:defRPr/>
            </a:pPr>
            <a:endParaRPr lang="es-MX" sz="900" b="1">
              <a:solidFill>
                <a:srgbClr val="000000"/>
              </a:solidFill>
              <a:latin typeface="Arial"/>
              <a:cs typeface="Arial"/>
            </a:endParaRPr>
          </a:p>
          <a:p>
            <a:pPr algn="r">
              <a:defRPr/>
            </a:pPr>
            <a:endParaRPr lang="es-MX" sz="900" b="1">
              <a:latin typeface="Arial"/>
              <a:cs typeface="Arial"/>
            </a:endParaRPr>
          </a:p>
        </p:txBody>
      </p:sp>
      <p:cxnSp>
        <p:nvCxnSpPr>
          <p:cNvPr id="46" name="132 Conector recto de flecha"/>
          <p:cNvCxnSpPr>
            <a:cxnSpLocks/>
            <a:stCxn id="21" idx="3"/>
            <a:endCxn id="44" idx="1"/>
          </p:cNvCxnSpPr>
          <p:nvPr/>
        </p:nvCxnSpPr>
        <p:spPr bwMode="auto">
          <a:xfrm flipV="1">
            <a:off x="1189044" y="1200389"/>
            <a:ext cx="619852" cy="601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135 Conector recto de flecha"/>
          <p:cNvCxnSpPr>
            <a:cxnSpLocks/>
            <a:stCxn id="44" idx="2"/>
            <a:endCxn id="16" idx="0"/>
          </p:cNvCxnSpPr>
          <p:nvPr/>
        </p:nvCxnSpPr>
        <p:spPr bwMode="auto">
          <a:xfrm>
            <a:off x="3428896" y="1416389"/>
            <a:ext cx="4208" cy="391309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77 Documento"/>
          <p:cNvSpPr/>
          <p:nvPr/>
        </p:nvSpPr>
        <p:spPr bwMode="auto">
          <a:xfrm>
            <a:off x="404872" y="6017469"/>
            <a:ext cx="1872000" cy="432000"/>
          </a:xfrm>
          <a:prstGeom prst="flowChartDocumen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3600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ts val="0"/>
              </a:spcBef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MX" sz="900" b="1" dirty="0">
                <a:latin typeface="Arial"/>
                <a:cs typeface="Arial"/>
              </a:rPr>
              <a:t>FICHA DE INSCRIPCIÓN </a:t>
            </a:r>
            <a:endParaRPr dirty="0"/>
          </a:p>
          <a:p>
            <a:pPr algn="r">
              <a:spcBef>
                <a:spcPts val="0"/>
              </a:spcBef>
              <a:defRPr/>
            </a:pPr>
            <a:r>
              <a:rPr lang="es-MX" sz="900" b="1" dirty="0">
                <a:latin typeface="Arial"/>
                <a:cs typeface="Arial"/>
              </a:rPr>
              <a:t>(Formato institucional SIIA)</a:t>
            </a:r>
            <a:endParaRPr lang="es-MX" sz="900" dirty="0">
              <a:latin typeface="Arial"/>
              <a:cs typeface="Arial"/>
            </a:endParaRPr>
          </a:p>
          <a:p>
            <a:pPr algn="r">
              <a:defRPr/>
            </a:pPr>
            <a:endParaRPr lang="es-MX" sz="9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r">
              <a:defRPr/>
            </a:pPr>
            <a:endParaRPr lang="es-MX" sz="900" b="1" dirty="0">
              <a:latin typeface="Arial"/>
              <a:cs typeface="Arial"/>
            </a:endParaRPr>
          </a:p>
        </p:txBody>
      </p:sp>
      <p:sp>
        <p:nvSpPr>
          <p:cNvPr id="49" name="77 Documento"/>
          <p:cNvSpPr/>
          <p:nvPr/>
        </p:nvSpPr>
        <p:spPr bwMode="auto">
          <a:xfrm>
            <a:off x="260648" y="6364769"/>
            <a:ext cx="1872000" cy="432000"/>
          </a:xfrm>
          <a:prstGeom prst="flowChartDocumen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3600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s-MX" sz="900" b="1" dirty="0">
                <a:solidFill>
                  <a:srgbClr val="000000"/>
                </a:solidFill>
                <a:latin typeface="Arial"/>
                <a:cs typeface="Arial"/>
              </a:rPr>
              <a:t> DOCUMENTOS ORIGINALES PARA CONTROL ESCOLAR</a:t>
            </a:r>
          </a:p>
          <a:p>
            <a:pPr algn="r"/>
            <a:endParaRPr lang="es-MX" sz="9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r"/>
            <a:endParaRPr lang="es-MX" sz="9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50" name="135 Conector recto de flecha"/>
          <p:cNvCxnSpPr>
            <a:cxnSpLocks/>
            <a:stCxn id="16" idx="2"/>
            <a:endCxn id="17" idx="0"/>
          </p:cNvCxnSpPr>
          <p:nvPr/>
        </p:nvCxnSpPr>
        <p:spPr bwMode="auto">
          <a:xfrm>
            <a:off x="3433104" y="2167698"/>
            <a:ext cx="0" cy="31095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135 Conector recto de flecha"/>
          <p:cNvCxnSpPr>
            <a:cxnSpLocks/>
            <a:stCxn id="31" idx="2"/>
            <a:endCxn id="40" idx="0"/>
          </p:cNvCxnSpPr>
          <p:nvPr/>
        </p:nvCxnSpPr>
        <p:spPr bwMode="auto">
          <a:xfrm>
            <a:off x="3428896" y="5355971"/>
            <a:ext cx="8313" cy="33044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135 Conector recto de flecha"/>
          <p:cNvCxnSpPr>
            <a:cxnSpLocks/>
            <a:stCxn id="40" idx="2"/>
          </p:cNvCxnSpPr>
          <p:nvPr/>
        </p:nvCxnSpPr>
        <p:spPr bwMode="auto">
          <a:xfrm>
            <a:off x="3437209" y="6118412"/>
            <a:ext cx="0" cy="33501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135 Conector recto de flecha"/>
          <p:cNvCxnSpPr>
            <a:cxnSpLocks/>
            <a:stCxn id="58" idx="2"/>
            <a:endCxn id="83" idx="0"/>
          </p:cNvCxnSpPr>
          <p:nvPr/>
        </p:nvCxnSpPr>
        <p:spPr bwMode="auto">
          <a:xfrm>
            <a:off x="3437209" y="6879048"/>
            <a:ext cx="0" cy="33998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135 Conector recto de flecha"/>
          <p:cNvCxnSpPr>
            <a:cxnSpLocks/>
            <a:stCxn id="13" idx="2"/>
            <a:endCxn id="15" idx="0"/>
          </p:cNvCxnSpPr>
          <p:nvPr/>
        </p:nvCxnSpPr>
        <p:spPr bwMode="auto">
          <a:xfrm flipH="1">
            <a:off x="3433104" y="4010110"/>
            <a:ext cx="4105" cy="34096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135 Conector recto de flecha">
            <a:extLst>
              <a:ext uri="{FF2B5EF4-FFF2-40B4-BE49-F238E27FC236}">
                <a16:creationId xmlns:a16="http://schemas.microsoft.com/office/drawing/2014/main" id="{E7E8015C-B42B-B84D-8C75-D04B816F4800}"/>
              </a:ext>
            </a:extLst>
          </p:cNvPr>
          <p:cNvCxnSpPr>
            <a:cxnSpLocks/>
            <a:stCxn id="17" idx="2"/>
            <a:endCxn id="13" idx="0"/>
          </p:cNvCxnSpPr>
          <p:nvPr/>
        </p:nvCxnSpPr>
        <p:spPr bwMode="auto">
          <a:xfrm>
            <a:off x="3433104" y="2838652"/>
            <a:ext cx="4105" cy="3520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AutoShape 6">
            <a:extLst>
              <a:ext uri="{FF2B5EF4-FFF2-40B4-BE49-F238E27FC236}">
                <a16:creationId xmlns:a16="http://schemas.microsoft.com/office/drawing/2014/main" id="{7876E38B-218B-1044-A695-258FA54D0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5258" y="7219028"/>
            <a:ext cx="2863902" cy="593396"/>
          </a:xfrm>
          <a:prstGeom prst="flowChartDecision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s-MX" sz="900" b="1" dirty="0">
                <a:latin typeface="Arial"/>
                <a:cs typeface="Arial"/>
              </a:rPr>
              <a:t>APROBACIÓN POR COMITÉ CIENTÍFICO</a:t>
            </a:r>
          </a:p>
        </p:txBody>
      </p:sp>
      <p:sp>
        <p:nvSpPr>
          <p:cNvPr id="153" name="99 Rectángulo redondeado">
            <a:extLst>
              <a:ext uri="{FF2B5EF4-FFF2-40B4-BE49-F238E27FC236}">
                <a16:creationId xmlns:a16="http://schemas.microsoft.com/office/drawing/2014/main" id="{5C3E0B85-E863-5D4D-B03C-A14D8793FF4C}"/>
              </a:ext>
            </a:extLst>
          </p:cNvPr>
          <p:cNvSpPr/>
          <p:nvPr/>
        </p:nvSpPr>
        <p:spPr bwMode="auto">
          <a:xfrm>
            <a:off x="271444" y="4343243"/>
            <a:ext cx="928694" cy="3473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900" b="1" dirty="0">
                <a:solidFill>
                  <a:schemeClr val="tx1"/>
                </a:solidFill>
                <a:latin typeface="Arial"/>
                <a:cs typeface="Arial"/>
              </a:rPr>
              <a:t>FIN DEL PROCESO</a:t>
            </a:r>
            <a:endParaRPr dirty="0"/>
          </a:p>
        </p:txBody>
      </p:sp>
      <p:cxnSp>
        <p:nvCxnSpPr>
          <p:cNvPr id="157" name="135 Conector recto de flecha">
            <a:extLst>
              <a:ext uri="{FF2B5EF4-FFF2-40B4-BE49-F238E27FC236}">
                <a16:creationId xmlns:a16="http://schemas.microsoft.com/office/drawing/2014/main" id="{5C468139-9E4E-1F4E-A551-F171BF7D380E}"/>
              </a:ext>
            </a:extLst>
          </p:cNvPr>
          <p:cNvCxnSpPr>
            <a:cxnSpLocks/>
            <a:stCxn id="15" idx="1"/>
            <a:endCxn id="153" idx="3"/>
          </p:cNvCxnSpPr>
          <p:nvPr/>
        </p:nvCxnSpPr>
        <p:spPr bwMode="auto">
          <a:xfrm flipH="1" flipV="1">
            <a:off x="1200138" y="4516893"/>
            <a:ext cx="1422966" cy="1418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147 Documento"/>
          <p:cNvSpPr/>
          <p:nvPr/>
        </p:nvSpPr>
        <p:spPr bwMode="auto">
          <a:xfrm>
            <a:off x="4581344" y="2339792"/>
            <a:ext cx="1872000" cy="432000"/>
          </a:xfrm>
          <a:prstGeom prst="flowChartDocumen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3600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cs typeface="Arial"/>
              </a:rPr>
              <a:t> EXAMEN GENERAL DE CONOCIMIENTOS (505-RGI-05)</a:t>
            </a:r>
            <a:endParaRPr lang="es-MX" sz="900" b="1" dirty="0">
              <a:latin typeface="Arial"/>
              <a:cs typeface="Arial"/>
            </a:endParaRPr>
          </a:p>
        </p:txBody>
      </p:sp>
      <p:sp>
        <p:nvSpPr>
          <p:cNvPr id="27" name="145 Documento"/>
          <p:cNvSpPr/>
          <p:nvPr/>
        </p:nvSpPr>
        <p:spPr bwMode="auto">
          <a:xfrm>
            <a:off x="4725144" y="2675717"/>
            <a:ext cx="1872000" cy="432000"/>
          </a:xfrm>
          <a:prstGeom prst="flowChartDocumen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r">
              <a:spcBef>
                <a:spcPts val="0"/>
              </a:spcBef>
              <a:defRPr/>
            </a:pPr>
            <a:r>
              <a:rPr lang="es-MX" sz="900" b="1" dirty="0">
                <a:solidFill>
                  <a:srgbClr val="000000"/>
                </a:solidFill>
                <a:latin typeface="Arial"/>
                <a:cs typeface="Arial"/>
              </a:rPr>
              <a:t>EXAMEN DE COMPRENSIÓN DE TEXTOS EN INGLÉS</a:t>
            </a:r>
            <a:endParaRPr dirty="0"/>
          </a:p>
        </p:txBody>
      </p:sp>
      <p:graphicFrame>
        <p:nvGraphicFramePr>
          <p:cNvPr id="56" name="42 Tabla">
            <a:extLst>
              <a:ext uri="{FF2B5EF4-FFF2-40B4-BE49-F238E27FC236}">
                <a16:creationId xmlns:a16="http://schemas.microsoft.com/office/drawing/2014/main" id="{CDC1B907-9E22-0946-90EE-A74422BCC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205589"/>
              </p:ext>
            </p:extLst>
          </p:nvPr>
        </p:nvGraphicFramePr>
        <p:xfrm>
          <a:off x="271444" y="172260"/>
          <a:ext cx="6337300" cy="722631"/>
        </p:xfrm>
        <a:graphic>
          <a:graphicData uri="http://schemas.openxmlformats.org/drawingml/2006/table">
            <a:tbl>
              <a:tblPr/>
              <a:tblGrid>
                <a:gridCol w="1357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43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1100" spc="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UNIVERSIDAD AUTÓNOMA DE TLAXCALA</a:t>
                      </a:r>
                      <a:endParaRPr sz="1100" spc="0" dirty="0"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CENTRO DE INVESTIGACIÓN EN GENÉTICA Y AMBIENTE</a:t>
                      </a:r>
                      <a:endParaRPr sz="900" dirty="0"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MAESTRÍA EN CIENCIAS EN SISTEMAS DEL AMBIENTE</a:t>
                      </a:r>
                      <a:endParaRPr lang="es-MX" sz="900" dirty="0">
                        <a:latin typeface="+mj-ea"/>
                        <a:ea typeface="+mj-ea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DIAGRAMA DE FLUJO</a:t>
                      </a:r>
                      <a:r>
                        <a:rPr lang="es-ES" sz="90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: INGRESO</a:t>
                      </a:r>
                      <a:endParaRPr lang="es-MX" sz="900" dirty="0">
                        <a:latin typeface="+mj-ea"/>
                        <a:ea typeface="+mj-e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MX" sz="700">
                          <a:latin typeface="Arial"/>
                          <a:ea typeface="Times New Roman"/>
                          <a:cs typeface="Times New Roman"/>
                        </a:rPr>
                        <a:t>Código: </a:t>
                      </a:r>
                      <a:endParaRPr lang="es-MX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>
                          <a:latin typeface="Arial"/>
                          <a:ea typeface="Times New Roman"/>
                          <a:cs typeface="Times New Roman"/>
                        </a:rPr>
                        <a:t>505-FXI-01</a:t>
                      </a:r>
                      <a:endParaRPr lang="es-MX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03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Publicación</a:t>
                      </a:r>
                      <a:endParaRPr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endParaRPr lang="es-ES" sz="7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Revisión:</a:t>
                      </a:r>
                      <a:endParaRPr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9001:2015</a:t>
                      </a:r>
                      <a:endParaRPr lang="es-MX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Diciembre 2020</a:t>
                      </a:r>
                      <a:endParaRPr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endParaRPr lang="es-ES" sz="7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>
                          <a:latin typeface="Arial"/>
                          <a:ea typeface="Times New Roman"/>
                          <a:cs typeface="Times New Roman"/>
                        </a:rPr>
                        <a:t>04</a:t>
                      </a:r>
                      <a:endParaRPr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endParaRPr lang="es-MX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7" name="Picture 4">
            <a:extLst>
              <a:ext uri="{FF2B5EF4-FFF2-40B4-BE49-F238E27FC236}">
                <a16:creationId xmlns:a16="http://schemas.microsoft.com/office/drawing/2014/main" id="{53C1B3E6-5896-C540-9284-049EF5A9D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l="27934" t="9435" r="19224" b="4581"/>
          <a:stretch/>
        </p:blipFill>
        <p:spPr bwMode="auto">
          <a:xfrm>
            <a:off x="249256" y="8417085"/>
            <a:ext cx="723879" cy="659392"/>
          </a:xfrm>
          <a:prstGeom prst="rect">
            <a:avLst/>
          </a:prstGeom>
          <a:noFill/>
        </p:spPr>
      </p:pic>
      <p:sp>
        <p:nvSpPr>
          <p:cNvPr id="58" name="Rectangle 16">
            <a:extLst>
              <a:ext uri="{FF2B5EF4-FFF2-40B4-BE49-F238E27FC236}">
                <a16:creationId xmlns:a16="http://schemas.microsoft.com/office/drawing/2014/main" id="{1494AAF6-CB6E-0C4B-8BBF-49D024B70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209" y="6447048"/>
            <a:ext cx="1620000" cy="432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900" b="1" dirty="0">
                <a:latin typeface="Arial"/>
              </a:rPr>
              <a:t>PROPUESTA DE COMITÉ TUTORIAL (505-RGI-10)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lásico de Office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176</Words>
  <Application>Microsoft Macintosh PowerPoint</Application>
  <DocSecurity>0</DocSecurity>
  <PresentationFormat>Presentación en pantalla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Edelmira</dc:creator>
  <cp:keywords/>
  <dc:description/>
  <cp:lastModifiedBy>Libertad Juarez Santacruz</cp:lastModifiedBy>
  <cp:revision>147</cp:revision>
  <dcterms:created xsi:type="dcterms:W3CDTF">2010-05-18T23:33:37Z</dcterms:created>
  <dcterms:modified xsi:type="dcterms:W3CDTF">2020-12-16T06:31:23Z</dcterms:modified>
  <cp:category/>
  <dc:identifier/>
  <cp:contentStatus/>
  <dc:language/>
  <cp:version/>
</cp:coreProperties>
</file>